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CB9472-E8A3-4B34-8B79-CC0CBDFBF33E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3AA20-145D-422F-A157-8E5873E8F2E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1DCFC1-01CA-427E-8010-4A316DBB61C9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362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6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0D84-478B-428A-B145-A38FAAABCF18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3BB7-EC89-45B4-9BAC-247A6A0325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0D84-478B-428A-B145-A38FAAABCF18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3BB7-EC89-45B4-9BAC-247A6A0325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0D84-478B-428A-B145-A38FAAABCF18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3BB7-EC89-45B4-9BAC-247A6A0325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0D84-478B-428A-B145-A38FAAABCF18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3BB7-EC89-45B4-9BAC-247A6A0325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0D84-478B-428A-B145-A38FAAABCF18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3BB7-EC89-45B4-9BAC-247A6A0325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0D84-478B-428A-B145-A38FAAABCF18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3BB7-EC89-45B4-9BAC-247A6A0325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0D84-478B-428A-B145-A38FAAABCF18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3BB7-EC89-45B4-9BAC-247A6A0325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0D84-478B-428A-B145-A38FAAABCF18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3BB7-EC89-45B4-9BAC-247A6A0325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0D84-478B-428A-B145-A38FAAABCF18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3BB7-EC89-45B4-9BAC-247A6A0325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0D84-478B-428A-B145-A38FAAABCF18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3BB7-EC89-45B4-9BAC-247A6A0325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0D84-478B-428A-B145-A38FAAABCF18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03BB7-EC89-45B4-9BAC-247A6A0325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00D84-478B-428A-B145-A38FAAABCF18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03BB7-EC89-45B4-9BAC-247A6A03257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Precise language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990600" y="838200"/>
            <a:ext cx="7391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>
                <a:solidFill>
                  <a:srgbClr val="0070C0"/>
                </a:solidFill>
                <a:latin typeface="Comic Sans MS" pitchFamily="66" charset="0"/>
              </a:rPr>
              <a:t>Tom</a:t>
            </a:r>
            <a:r>
              <a:rPr lang="en-US" sz="2800" dirty="0">
                <a:latin typeface="Comic Sans MS" pitchFamily="66" charset="0"/>
              </a:rPr>
              <a:t> went </a:t>
            </a:r>
            <a:r>
              <a:rPr lang="en-US" sz="2800" dirty="0">
                <a:solidFill>
                  <a:srgbClr val="0070C0"/>
                </a:solidFill>
                <a:latin typeface="Comic Sans MS" pitchFamily="66" charset="0"/>
              </a:rPr>
              <a:t>to </a:t>
            </a:r>
            <a:r>
              <a:rPr lang="en-US" sz="2800" dirty="0">
                <a:latin typeface="Comic Sans MS" pitchFamily="66" charset="0"/>
              </a:rPr>
              <a:t>the store </a:t>
            </a:r>
            <a:r>
              <a:rPr lang="en-US" sz="2800" dirty="0">
                <a:solidFill>
                  <a:srgbClr val="0070C0"/>
                </a:solidFill>
                <a:latin typeface="Comic Sans MS" pitchFamily="66" charset="0"/>
              </a:rPr>
              <a:t>and bought </a:t>
            </a:r>
            <a:r>
              <a:rPr lang="en-US" sz="2800" dirty="0">
                <a:latin typeface="Comic Sans MS" pitchFamily="66" charset="0"/>
              </a:rPr>
              <a:t>lunch.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914400" y="2514600"/>
            <a:ext cx="7239000" cy="457200"/>
            <a:chOff x="576" y="1584"/>
            <a:chExt cx="4560" cy="288"/>
          </a:xfrm>
        </p:grpSpPr>
        <p:sp>
          <p:nvSpPr>
            <p:cNvPr id="95244" name="Line 4"/>
            <p:cNvSpPr>
              <a:spLocks noChangeShapeType="1"/>
            </p:cNvSpPr>
            <p:nvPr/>
          </p:nvSpPr>
          <p:spPr bwMode="auto">
            <a:xfrm>
              <a:off x="2352" y="1872"/>
              <a:ext cx="110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45" name="Line 5"/>
            <p:cNvSpPr>
              <a:spLocks noChangeShapeType="1"/>
            </p:cNvSpPr>
            <p:nvPr/>
          </p:nvSpPr>
          <p:spPr bwMode="auto">
            <a:xfrm>
              <a:off x="4032" y="1872"/>
              <a:ext cx="110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46" name="Line 6"/>
            <p:cNvSpPr>
              <a:spLocks noChangeShapeType="1"/>
            </p:cNvSpPr>
            <p:nvPr/>
          </p:nvSpPr>
          <p:spPr bwMode="auto">
            <a:xfrm>
              <a:off x="576" y="1872"/>
              <a:ext cx="1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47" name="Line 7"/>
            <p:cNvSpPr>
              <a:spLocks noChangeShapeType="1"/>
            </p:cNvSpPr>
            <p:nvPr/>
          </p:nvSpPr>
          <p:spPr bwMode="auto">
            <a:xfrm flipV="1">
              <a:off x="1776" y="1584"/>
              <a:ext cx="288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48" name="Line 8"/>
            <p:cNvSpPr>
              <a:spLocks noChangeShapeType="1"/>
            </p:cNvSpPr>
            <p:nvPr/>
          </p:nvSpPr>
          <p:spPr bwMode="auto">
            <a:xfrm>
              <a:off x="2064" y="1584"/>
              <a:ext cx="288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49" name="Line 9"/>
            <p:cNvSpPr>
              <a:spLocks noChangeShapeType="1"/>
            </p:cNvSpPr>
            <p:nvPr/>
          </p:nvSpPr>
          <p:spPr bwMode="auto">
            <a:xfrm flipV="1">
              <a:off x="3456" y="1584"/>
              <a:ext cx="288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50" name="Line 10"/>
            <p:cNvSpPr>
              <a:spLocks noChangeShapeType="1"/>
            </p:cNvSpPr>
            <p:nvPr/>
          </p:nvSpPr>
          <p:spPr bwMode="auto">
            <a:xfrm>
              <a:off x="3744" y="1584"/>
              <a:ext cx="288" cy="2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2107" name="Text Box 11"/>
          <p:cNvSpPr txBox="1">
            <a:spLocks noChangeArrowheads="1"/>
          </p:cNvSpPr>
          <p:nvPr/>
        </p:nvSpPr>
        <p:spPr bwMode="auto">
          <a:xfrm>
            <a:off x="1143000" y="2438400"/>
            <a:ext cx="1752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3300"/>
                </a:solidFill>
                <a:latin typeface="Comic Sans MS" pitchFamily="66" charset="0"/>
              </a:rPr>
              <a:t>jogged</a:t>
            </a:r>
          </a:p>
        </p:txBody>
      </p:sp>
      <p:sp>
        <p:nvSpPr>
          <p:cNvPr id="132108" name="Text Box 12"/>
          <p:cNvSpPr txBox="1">
            <a:spLocks noChangeArrowheads="1"/>
          </p:cNvSpPr>
          <p:nvPr/>
        </p:nvSpPr>
        <p:spPr bwMode="auto">
          <a:xfrm>
            <a:off x="1219200" y="3124200"/>
            <a:ext cx="213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Comic Sans MS" pitchFamily="66" charset="0"/>
              </a:rPr>
              <a:t>went</a:t>
            </a:r>
          </a:p>
        </p:txBody>
      </p:sp>
      <p:sp>
        <p:nvSpPr>
          <p:cNvPr id="132109" name="Text Box 13"/>
          <p:cNvSpPr txBox="1">
            <a:spLocks noChangeArrowheads="1"/>
          </p:cNvSpPr>
          <p:nvPr/>
        </p:nvSpPr>
        <p:spPr bwMode="auto">
          <a:xfrm>
            <a:off x="3657600" y="2438400"/>
            <a:ext cx="2209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FF3300"/>
                </a:solidFill>
                <a:latin typeface="Comic Sans MS" pitchFamily="66" charset="0"/>
              </a:rPr>
              <a:t>McDonalds</a:t>
            </a:r>
          </a:p>
        </p:txBody>
      </p:sp>
      <p:sp>
        <p:nvSpPr>
          <p:cNvPr id="132110" name="Text Box 14"/>
          <p:cNvSpPr txBox="1">
            <a:spLocks noChangeArrowheads="1"/>
          </p:cNvSpPr>
          <p:nvPr/>
        </p:nvSpPr>
        <p:spPr bwMode="auto">
          <a:xfrm>
            <a:off x="3886200" y="3124200"/>
            <a:ext cx="1676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>
                <a:latin typeface="Comic Sans MS" pitchFamily="66" charset="0"/>
              </a:rPr>
              <a:t>the store</a:t>
            </a:r>
          </a:p>
        </p:txBody>
      </p:sp>
      <p:sp>
        <p:nvSpPr>
          <p:cNvPr id="132111" name="Text Box 15"/>
          <p:cNvSpPr txBox="1">
            <a:spLocks noChangeArrowheads="1"/>
          </p:cNvSpPr>
          <p:nvPr/>
        </p:nvSpPr>
        <p:spPr bwMode="auto">
          <a:xfrm>
            <a:off x="6400800" y="2447925"/>
            <a:ext cx="228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solidFill>
                  <a:srgbClr val="FF3300"/>
                </a:solidFill>
                <a:latin typeface="Comic Sans MS" pitchFamily="66" charset="0"/>
              </a:rPr>
              <a:t>Happy Meal</a:t>
            </a:r>
          </a:p>
        </p:txBody>
      </p:sp>
      <p:sp>
        <p:nvSpPr>
          <p:cNvPr id="132112" name="Text Box 16"/>
          <p:cNvSpPr txBox="1">
            <a:spLocks noChangeArrowheads="1"/>
          </p:cNvSpPr>
          <p:nvPr/>
        </p:nvSpPr>
        <p:spPr bwMode="auto">
          <a:xfrm>
            <a:off x="6705600" y="3124200"/>
            <a:ext cx="152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Comic Sans MS" pitchFamily="66" charset="0"/>
              </a:rPr>
              <a:t>lunch</a:t>
            </a:r>
          </a:p>
        </p:txBody>
      </p:sp>
      <p:sp>
        <p:nvSpPr>
          <p:cNvPr id="132113" name="Text Box 17"/>
          <p:cNvSpPr txBox="1">
            <a:spLocks noChangeArrowheads="1"/>
          </p:cNvSpPr>
          <p:nvPr/>
        </p:nvSpPr>
        <p:spPr bwMode="auto">
          <a:xfrm>
            <a:off x="1143000" y="5410200"/>
            <a:ext cx="7162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>
                <a:solidFill>
                  <a:srgbClr val="0070C0"/>
                </a:solidFill>
                <a:latin typeface="Comic Sans MS" pitchFamily="66" charset="0"/>
              </a:rPr>
              <a:t>Tom </a:t>
            </a:r>
            <a:r>
              <a:rPr lang="en-US" sz="2800" dirty="0">
                <a:solidFill>
                  <a:srgbClr val="FF0000"/>
                </a:solidFill>
                <a:latin typeface="Comic Sans MS" pitchFamily="66" charset="0"/>
              </a:rPr>
              <a:t>jogged</a:t>
            </a:r>
            <a:r>
              <a:rPr lang="en-US" sz="2800" dirty="0">
                <a:latin typeface="Comic Sans MS" pitchFamily="66" charset="0"/>
              </a:rPr>
              <a:t> </a:t>
            </a:r>
            <a:r>
              <a:rPr lang="en-US" sz="2800" dirty="0">
                <a:solidFill>
                  <a:srgbClr val="0070C0"/>
                </a:solidFill>
                <a:latin typeface="Comic Sans MS" pitchFamily="66" charset="0"/>
              </a:rPr>
              <a:t>to</a:t>
            </a:r>
            <a:r>
              <a:rPr lang="en-US" sz="2800" dirty="0">
                <a:latin typeface="Comic Sans MS" pitchFamily="66" charset="0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Comic Sans MS" pitchFamily="66" charset="0"/>
              </a:rPr>
              <a:t>McDonalds</a:t>
            </a:r>
            <a:r>
              <a:rPr lang="en-US" sz="2800" dirty="0">
                <a:latin typeface="Comic Sans MS" pitchFamily="66" charset="0"/>
              </a:rPr>
              <a:t> </a:t>
            </a:r>
            <a:r>
              <a:rPr lang="en-US" sz="2800" dirty="0">
                <a:solidFill>
                  <a:srgbClr val="0070C0"/>
                </a:solidFill>
                <a:latin typeface="Comic Sans MS" pitchFamily="66" charset="0"/>
              </a:rPr>
              <a:t>and bought a </a:t>
            </a:r>
            <a:r>
              <a:rPr lang="en-US" sz="2800" dirty="0">
                <a:solidFill>
                  <a:srgbClr val="FF0000"/>
                </a:solidFill>
                <a:latin typeface="Comic Sans MS" pitchFamily="66" charset="0"/>
              </a:rPr>
              <a:t>Happy Meal</a:t>
            </a:r>
            <a:r>
              <a:rPr lang="en-US" sz="2800" dirty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132114" name="Text Box 18"/>
          <p:cNvSpPr txBox="1">
            <a:spLocks noChangeArrowheads="1"/>
          </p:cNvSpPr>
          <p:nvPr/>
        </p:nvSpPr>
        <p:spPr bwMode="auto">
          <a:xfrm>
            <a:off x="990600" y="4343400"/>
            <a:ext cx="7162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>
                <a:latin typeface="Comic Sans MS" pitchFamily="66" charset="0"/>
              </a:rPr>
              <a:t>Relation Factor</a:t>
            </a:r>
            <a:r>
              <a:rPr lang="en-US" sz="2800" dirty="0">
                <a:solidFill>
                  <a:srgbClr val="0070C0"/>
                </a:solidFill>
                <a:latin typeface="Comic Sans MS" pitchFamily="66" charset="0"/>
              </a:rPr>
              <a:t>: </a:t>
            </a:r>
            <a:r>
              <a:rPr lang="en-US" sz="2800" u="sng" dirty="0">
                <a:solidFill>
                  <a:srgbClr val="0070C0"/>
                </a:solidFill>
                <a:latin typeface="Comic Sans MS" pitchFamily="66" charset="0"/>
              </a:rPr>
              <a:t>is more precise </a:t>
            </a:r>
            <a:r>
              <a:rPr lang="en-US" sz="2800" u="sng" dirty="0">
                <a:solidFill>
                  <a:schemeClr val="bg1"/>
                </a:solidFill>
                <a:latin typeface="Comic Sans MS" pitchFamily="66" charset="0"/>
              </a:rPr>
              <a:t>than…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2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2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2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2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7" grpId="0" autoUpdateAnimBg="0"/>
      <p:bldP spid="132108" grpId="0" autoUpdateAnimBg="0"/>
      <p:bldP spid="132109" grpId="0" autoUpdateAnimBg="0"/>
      <p:bldP spid="132110" grpId="0" autoUpdateAnimBg="0"/>
      <p:bldP spid="132111" grpId="0" autoUpdateAnimBg="0"/>
      <p:bldP spid="132112" grpId="0" autoUpdateAnimBg="0"/>
      <p:bldP spid="132113" grpId="0" autoUpdateAnimBg="0"/>
      <p:bldP spid="132114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38</Words>
  <Application>Microsoft Office PowerPoint</Application>
  <PresentationFormat>On-screen Show (4:3)</PresentationFormat>
  <Paragraphs>11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Precise language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Precise language</dc:title>
  <dc:creator> </dc:creator>
  <cp:lastModifiedBy> </cp:lastModifiedBy>
  <cp:revision>1</cp:revision>
  <dcterms:created xsi:type="dcterms:W3CDTF">2010-05-05T23:29:12Z</dcterms:created>
  <dcterms:modified xsi:type="dcterms:W3CDTF">2010-05-05T23:39:10Z</dcterms:modified>
</cp:coreProperties>
</file>